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2/19/19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Future Ambition Investigation?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mr-IN" dirty="0"/>
              <a:t>–</a:t>
            </a:r>
            <a:r>
              <a:rPr lang="en-US" dirty="0"/>
              <a:t> Research - Present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29AFF-8681-BE45-949B-842283C28D21}"/>
              </a:ext>
            </a:extLst>
          </p:cNvPr>
          <p:cNvSpPr txBox="1"/>
          <p:nvPr/>
        </p:nvSpPr>
        <p:spPr>
          <a:xfrm>
            <a:off x="1686296" y="332509"/>
            <a:ext cx="2446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Career?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02A192-C5FB-9045-A55D-E2539E513FE1}"/>
              </a:ext>
            </a:extLst>
          </p:cNvPr>
          <p:cNvSpPr txBox="1"/>
          <p:nvPr/>
        </p:nvSpPr>
        <p:spPr>
          <a:xfrm>
            <a:off x="5296395" y="700644"/>
            <a:ext cx="220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Passion Project?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602FA-4C60-E245-9A6F-F94A88CB9769}"/>
              </a:ext>
            </a:extLst>
          </p:cNvPr>
          <p:cNvSpPr txBox="1"/>
          <p:nvPr/>
        </p:nvSpPr>
        <p:spPr>
          <a:xfrm>
            <a:off x="2660073" y="1069976"/>
            <a:ext cx="1472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Skill?</a:t>
            </a:r>
          </a:p>
        </p:txBody>
      </p:sp>
    </p:spTree>
    <p:extLst>
      <p:ext uri="{BB962C8B-B14F-4D97-AF65-F5344CB8AC3E}">
        <p14:creationId xmlns:p14="http://schemas.microsoft.com/office/powerpoint/2010/main" val="154134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AU" sz="3600" b="1" dirty="0"/>
            </a:br>
            <a:r>
              <a:rPr lang="en-AU" sz="3600" b="1" dirty="0"/>
              <a:t>Beginning – </a:t>
            </a:r>
            <a:r>
              <a:rPr lang="en-AU" sz="3600" dirty="0"/>
              <a:t>Planning Your Investigation/project.</a:t>
            </a:r>
            <a:br>
              <a:rPr lang="en-AU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AU" b="1" dirty="0"/>
              <a:t>1) Focus questions </a:t>
            </a:r>
            <a:r>
              <a:rPr lang="en-AU" dirty="0"/>
              <a:t>– Use the Lotus diagram to brainstorm possible research and inquiry questions.</a:t>
            </a:r>
          </a:p>
          <a:p>
            <a:endParaRPr lang="en-AU" dirty="0"/>
          </a:p>
          <a:p>
            <a:pPr marL="0" lvl="0" indent="0">
              <a:buNone/>
            </a:pPr>
            <a:r>
              <a:rPr lang="en-AU" b="1" dirty="0"/>
              <a:t>2) Identifying &amp; defining - </a:t>
            </a:r>
            <a:r>
              <a:rPr lang="en-AU" dirty="0"/>
              <a:t> topic of investigation, what exactly is it that you are investigating, making, learning?</a:t>
            </a:r>
          </a:p>
          <a:p>
            <a:endParaRPr lang="en-AU" dirty="0"/>
          </a:p>
          <a:p>
            <a:pPr marL="0" lvl="0" indent="0">
              <a:buNone/>
            </a:pPr>
            <a:r>
              <a:rPr lang="en-AU" b="1" dirty="0"/>
              <a:t>3) Deciding directions</a:t>
            </a:r>
            <a:r>
              <a:rPr lang="en-AU" dirty="0"/>
              <a:t> – What are some key areas you want to research and investigate that will form the basis of your investigation/project.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7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AU" b="1" dirty="0"/>
              <a:t>4) Action –</a:t>
            </a:r>
            <a:r>
              <a:rPr lang="en-AU" dirty="0"/>
              <a:t> What are some possible ideas of action that you can incorporate into your investigation? </a:t>
            </a:r>
          </a:p>
          <a:p>
            <a:pPr marL="349250" lvl="1" indent="0">
              <a:buNone/>
            </a:pPr>
            <a:r>
              <a:rPr lang="en-AU" sz="2800" i="1" dirty="0"/>
              <a:t>Contacts to email? People to interview? Workplaces to visit? Guest Speakers to come in?</a:t>
            </a:r>
            <a:endParaRPr lang="en-AU" dirty="0"/>
          </a:p>
          <a:p>
            <a:pPr marL="0" lvl="0" indent="0">
              <a:buNone/>
            </a:pPr>
            <a:r>
              <a:rPr lang="en-AU" b="1" dirty="0"/>
              <a:t>5) Time Frame</a:t>
            </a:r>
            <a:r>
              <a:rPr lang="en-AU" dirty="0"/>
              <a:t> – Map out when you will do things? Work back from the End of Term 2 – ‘Expo Presentation’. What </a:t>
            </a:r>
            <a:r>
              <a:rPr lang="en-AU" u="sng" dirty="0"/>
              <a:t>planning forms</a:t>
            </a:r>
            <a:r>
              <a:rPr lang="en-AU" dirty="0"/>
              <a:t> will need to be in and when? How long will your Investigation/project take?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r>
              <a:rPr lang="en-AU" b="1" dirty="0"/>
              <a:t>6) Creativity</a:t>
            </a:r>
            <a:r>
              <a:rPr lang="en-AU" dirty="0"/>
              <a:t> – How can you creatively record this investigative journey to inform others at the end of this Project? Think about the End Product 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Middle – </a:t>
            </a:r>
            <a:r>
              <a:rPr lang="en-AU" sz="4400" dirty="0"/>
              <a:t>Developing your Investigation.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AU" b="1" dirty="0"/>
              <a:t>7) Investigate and research </a:t>
            </a:r>
            <a:r>
              <a:rPr lang="en-AU" dirty="0"/>
              <a:t>– Gather, record and develop a knowledge base on your topic and key questions in as much detail as possible. Use a variety of resources.</a:t>
            </a:r>
          </a:p>
          <a:p>
            <a:endParaRPr lang="en-AU" dirty="0"/>
          </a:p>
          <a:p>
            <a:pPr marL="0" lvl="0" indent="0">
              <a:buNone/>
            </a:pPr>
            <a:r>
              <a:rPr lang="en-AU" b="1" dirty="0"/>
              <a:t>8) Enhanced research skills</a:t>
            </a:r>
            <a:r>
              <a:rPr lang="en-AU" dirty="0"/>
              <a:t> – Don’t just use print and electronic resources but really think about fieldwork, surveys, interviews, podcasts, consultations with experts, and first hand observations and experiences, building or developing something.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8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</a:t>
            </a:r>
            <a:r>
              <a:rPr lang="mr-IN" dirty="0"/>
              <a:t>…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b="1" dirty="0"/>
              <a:t>9) Connections &amp; Collaboration –</a:t>
            </a:r>
            <a:r>
              <a:rPr lang="en-AU" dirty="0"/>
              <a:t> Can you connect with local and global communities to assist you with your investigation.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10) Creativity</a:t>
            </a:r>
            <a:r>
              <a:rPr lang="en-AU" dirty="0"/>
              <a:t> – How can you creatively record this investigative journey to inform others at the end of this Project? How is your End Product DEVELOPING?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0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AU" sz="4400" b="1" dirty="0"/>
            </a:br>
            <a:r>
              <a:rPr lang="en-AU" sz="4400" b="1" dirty="0"/>
              <a:t>End – </a:t>
            </a:r>
            <a:r>
              <a:rPr lang="en-AU" sz="4400" dirty="0"/>
              <a:t>Presenting your Investigation!</a:t>
            </a:r>
            <a:br>
              <a:rPr lang="en-AU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/>
              <a:t>Evaluate</a:t>
            </a:r>
            <a:r>
              <a:rPr lang="en-AU" dirty="0"/>
              <a:t>  - What have I found out? What will you show/inform others? How best will you do this?</a:t>
            </a:r>
          </a:p>
          <a:p>
            <a:pPr lvl="0"/>
            <a:r>
              <a:rPr lang="en-AU" b="1" dirty="0"/>
              <a:t>Presentation</a:t>
            </a:r>
            <a:r>
              <a:rPr lang="en-AU" dirty="0"/>
              <a:t> - Use a variety of media to share the process and product of your investigation.</a:t>
            </a:r>
          </a:p>
          <a:p>
            <a:pPr lvl="0"/>
            <a:r>
              <a:rPr lang="en-AU" b="1" dirty="0"/>
              <a:t>Present</a:t>
            </a:r>
            <a:r>
              <a:rPr lang="en-AU" dirty="0"/>
              <a:t> – ‘Industry Expo’ – Multi Media? Webpage? Brochures? Creative!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9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have investigated an occupation, industry </a:t>
            </a:r>
            <a:r>
              <a:rPr lang="en-US"/>
              <a:t>or passion </a:t>
            </a:r>
            <a:r>
              <a:rPr lang="en-US" dirty="0"/>
              <a:t>that I have a keen interest in.</a:t>
            </a:r>
          </a:p>
          <a:p>
            <a:r>
              <a:rPr lang="en-US" dirty="0"/>
              <a:t>I have conducted extensive research to investigate questions I have formed.</a:t>
            </a:r>
          </a:p>
          <a:p>
            <a:r>
              <a:rPr lang="en-US" dirty="0"/>
              <a:t>I have connected with real people, </a:t>
            </a:r>
            <a:r>
              <a:rPr lang="en-US" dirty="0" err="1"/>
              <a:t>organisations</a:t>
            </a:r>
            <a:r>
              <a:rPr lang="en-US" dirty="0"/>
              <a:t> and experts to develop my knowledge further.</a:t>
            </a:r>
          </a:p>
          <a:p>
            <a:r>
              <a:rPr lang="en-US" dirty="0"/>
              <a:t>I have recorded and presented my ‘Future Ambitions’ Journey.</a:t>
            </a:r>
          </a:p>
        </p:txBody>
      </p:sp>
    </p:spTree>
    <p:extLst>
      <p:ext uri="{BB962C8B-B14F-4D97-AF65-F5344CB8AC3E}">
        <p14:creationId xmlns:p14="http://schemas.microsoft.com/office/powerpoint/2010/main" val="1438545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</TotalTime>
  <Words>446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Mistral</vt:lpstr>
      <vt:lpstr>Infusion</vt:lpstr>
      <vt:lpstr>My Future Ambition Investigation?</vt:lpstr>
      <vt:lpstr> Beginning – Planning Your Investigation/project. </vt:lpstr>
      <vt:lpstr>Beginning</vt:lpstr>
      <vt:lpstr>Middle – Developing your Investigation. </vt:lpstr>
      <vt:lpstr>Middle….</vt:lpstr>
      <vt:lpstr> End – Presenting your Investigation! </vt:lpstr>
      <vt:lpstr>Success Criteria?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Ambition Investigation?</dc:title>
  <dc:creator>Danny Monk</dc:creator>
  <cp:lastModifiedBy>Monk, Danny C</cp:lastModifiedBy>
  <cp:revision>3</cp:revision>
  <dcterms:created xsi:type="dcterms:W3CDTF">2017-03-07T00:51:04Z</dcterms:created>
  <dcterms:modified xsi:type="dcterms:W3CDTF">2019-02-18T21:01:33Z</dcterms:modified>
</cp:coreProperties>
</file>