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0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08706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93b26f5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93b26f5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ef548d7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5ef548d70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5ef548d70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5ef548d70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ef548d70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5ef548d70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croads.vic.gov.au/licences/your-ls/get-your-ls/lpt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B2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-3075" y="-6125"/>
            <a:ext cx="5981700" cy="5159131"/>
          </a:xfrm>
          <a:custGeom>
            <a:avLst/>
            <a:gdLst/>
            <a:ahLst/>
            <a:cxnLst/>
            <a:rect l="l" t="t" r="r" b="b"/>
            <a:pathLst>
              <a:path w="239268" h="205359" extrusionOk="0">
                <a:moveTo>
                  <a:pt x="0" y="0"/>
                </a:moveTo>
                <a:lnTo>
                  <a:pt x="0" y="205359"/>
                </a:lnTo>
                <a:lnTo>
                  <a:pt x="239268" y="205359"/>
                </a:lnTo>
                <a:lnTo>
                  <a:pt x="103632" y="0"/>
                </a:lnTo>
                <a:close/>
              </a:path>
            </a:pathLst>
          </a:custGeom>
          <a:solidFill>
            <a:srgbClr val="FBDFDC"/>
          </a:solidFill>
          <a:ln>
            <a:noFill/>
          </a:ln>
        </p:spPr>
      </p:sp>
      <p:sp>
        <p:nvSpPr>
          <p:cNvPr id="73" name="Google Shape;73;p13"/>
          <p:cNvSpPr/>
          <p:nvPr/>
        </p:nvSpPr>
        <p:spPr>
          <a:xfrm>
            <a:off x="3353675" y="0"/>
            <a:ext cx="2287500" cy="2759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" name="Google Shape;74;p13"/>
          <p:cNvGrpSpPr/>
          <p:nvPr/>
        </p:nvGrpSpPr>
        <p:grpSpPr>
          <a:xfrm>
            <a:off x="7767371" y="8226"/>
            <a:ext cx="930320" cy="2560505"/>
            <a:chOff x="-1435027" y="1362018"/>
            <a:chExt cx="944104" cy="2598443"/>
          </a:xfrm>
        </p:grpSpPr>
        <p:sp>
          <p:nvSpPr>
            <p:cNvPr id="75" name="Google Shape;75;p13"/>
            <p:cNvSpPr/>
            <p:nvPr/>
          </p:nvSpPr>
          <p:spPr>
            <a:xfrm>
              <a:off x="-1079594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-1079594" y="196296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-1079594" y="226221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-1079594" y="256147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-1079594" y="286073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-1079594" y="315998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-1079594" y="34592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-1435012" y="19624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-1435012" y="22616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-1435012" y="25609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-1435012" y="28601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-1435012" y="31594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-1435012" y="3458706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-1435012" y="3757961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-725224" y="136201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-725224" y="1661273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-725224" y="19605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-725224" y="22597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-725224" y="255903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-725224" y="28582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-725224" y="31575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-1435027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2613540" y="3629703"/>
            <a:ext cx="839275" cy="1510762"/>
            <a:chOff x="-1449485" y="3330462"/>
            <a:chExt cx="839275" cy="1510762"/>
          </a:xfrm>
        </p:grpSpPr>
        <p:sp>
          <p:nvSpPr>
            <p:cNvPr id="98" name="Google Shape;98;p13"/>
            <p:cNvSpPr/>
            <p:nvPr/>
          </p:nvSpPr>
          <p:spPr>
            <a:xfrm>
              <a:off x="-1132920" y="3598363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-1132920" y="3864101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-1132920" y="4129840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-1132920" y="4395578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-1132920" y="4661317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-1449485" y="3863627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-1449485" y="4129365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-1449485" y="4395103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-1449485" y="4660842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-818240" y="3330462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-818240" y="3596201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-818240" y="3861939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-818240" y="4127678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-818240" y="4393416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-818240" y="4659154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13"/>
          <p:cNvSpPr/>
          <p:nvPr/>
        </p:nvSpPr>
        <p:spPr>
          <a:xfrm rot="-3159">
            <a:off x="3353175" y="2994449"/>
            <a:ext cx="2285101" cy="215730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3"/>
          <p:cNvSpPr/>
          <p:nvPr/>
        </p:nvSpPr>
        <p:spPr>
          <a:xfrm rot="-3326">
            <a:off x="6104949" y="875329"/>
            <a:ext cx="2480701" cy="34245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What do I have to do and know?</a:t>
            </a:r>
            <a:endParaRPr sz="3600"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4294967295"/>
          </p:nvPr>
        </p:nvSpPr>
        <p:spPr>
          <a:xfrm>
            <a:off x="518850" y="2084125"/>
            <a:ext cx="2618400" cy="13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1323B"/>
                </a:solidFill>
              </a:rPr>
              <a:t>L’s?</a:t>
            </a:r>
            <a:endParaRPr sz="3600">
              <a:solidFill>
                <a:srgbClr val="11323B"/>
              </a:solidFill>
            </a:endParaRPr>
          </a:p>
        </p:txBody>
      </p:sp>
      <p:pic>
        <p:nvPicPr>
          <p:cNvPr id="116" name="Google Shape;11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4163" y="216913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7963" y="3077738"/>
            <a:ext cx="2295525" cy="1990725"/>
          </a:xfrm>
          <a:prstGeom prst="rect">
            <a:avLst/>
          </a:prstGeom>
          <a:noFill/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 to Getting Your L’s….</a:t>
            </a:r>
            <a:endParaRPr/>
          </a:p>
        </p:txBody>
      </p:sp>
      <p:pic>
        <p:nvPicPr>
          <p:cNvPr id="123" name="Google Shape;12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03575"/>
            <a:ext cx="4850270" cy="378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you need to study for the test?</a:t>
            </a:r>
            <a:endParaRPr/>
          </a:p>
        </p:txBody>
      </p:sp>
      <p:sp>
        <p:nvSpPr>
          <p:cNvPr id="129" name="Google Shape;129;p15"/>
          <p:cNvSpPr txBox="1"/>
          <p:nvPr/>
        </p:nvSpPr>
        <p:spPr>
          <a:xfrm>
            <a:off x="1672925" y="1558850"/>
            <a:ext cx="36309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Let’s see…..</a:t>
            </a:r>
            <a:endParaRPr sz="3000"/>
          </a:p>
        </p:txBody>
      </p:sp>
      <p:sp>
        <p:nvSpPr>
          <p:cNvPr id="130" name="Google Shape;130;p15"/>
          <p:cNvSpPr txBox="1"/>
          <p:nvPr/>
        </p:nvSpPr>
        <p:spPr>
          <a:xfrm>
            <a:off x="1444800" y="2775525"/>
            <a:ext cx="4277400" cy="15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https://www.vicroads.vic.gov.au/licences/your-ls/get-your-ls/lpt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This link is on the Weebly Under SURF</a:t>
            </a:r>
            <a:endParaRPr sz="1800" b="1"/>
          </a:p>
        </p:txBody>
      </p:sp>
      <p:pic>
        <p:nvPicPr>
          <p:cNvPr id="131" name="Google Shape;13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74600" y="1203575"/>
            <a:ext cx="3117000" cy="2539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- </a:t>
            </a:r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Have a go at the 32 Questions for this practice test.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What were your results, did you make the 78% required?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Into what sections were the questions broken into? E.g. 1- Road rules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Is getting your L Plates something you hope to do as soon as possible?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Learner Log Book - explain what this is.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Macintosh PowerPoint</Application>
  <PresentationFormat>On-screen Show (16:9)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Raleway</vt:lpstr>
      <vt:lpstr>Lato</vt:lpstr>
      <vt:lpstr>Swiss</vt:lpstr>
      <vt:lpstr>L’s?</vt:lpstr>
      <vt:lpstr>Steps to Getting Your L’s….</vt:lpstr>
      <vt:lpstr>Do you need to study for the test?</vt:lpstr>
      <vt:lpstr>TASK -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L’s?</dc:title>
  <cp:lastModifiedBy>Danny Monk</cp:lastModifiedBy>
  <cp:revision>1</cp:revision>
  <dcterms:modified xsi:type="dcterms:W3CDTF">2018-09-10T23:35:16Z</dcterms:modified>
</cp:coreProperties>
</file>