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8159C-3D57-FE4B-9F36-B6F29FE3AA6E}" type="datetimeFigureOut">
              <a:rPr lang="en-US" smtClean="0"/>
              <a:t>13/02/2016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59D5-4C1B-6047-B308-38EEA2B6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we looking for to help us here? What is the key information given to us and what is the question asking? Answer -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know about 25% to help us with this problem? What are some strategies</a:t>
            </a:r>
            <a:r>
              <a:rPr lang="en-US" baseline="0" dirty="0" smtClean="0"/>
              <a:t> we can use to solve it? Answer - 6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there are a number of ways to solve this, what have you tried? Share. Start with splitting 210cm into 6 equal parts, how? So 1/6 would be?</a:t>
            </a:r>
            <a:r>
              <a:rPr lang="en-US" baseline="0" dirty="0" smtClean="0"/>
              <a:t> 2/6/? 3/6 or half? Answer - 175cm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key information and what the question is actually asking us. ‘One third’ what does or can that look like? Have a go and share strategies. 5% not easy calculation without calculator…10% though is, can we find 10% and then halve it? How many copies are on Blue Paper? Answer - 40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8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is seeing if you can convert a Percentage to a Decimal! What is 10% written</a:t>
            </a:r>
            <a:r>
              <a:rPr lang="en-US" baseline="0" dirty="0" smtClean="0"/>
              <a:t> as a decimal? What is 10% of 75? What is the answer we Need to get to? $82.50….which answer will get us to that? Which ones can we eliminate? ( a lot of kids will go 75 x 0.1 so discuss why and what they are actually calculating compared to actual question) Answer = 75 x 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questions carefully,</a:t>
            </a:r>
            <a:r>
              <a:rPr lang="en-US" baseline="0" dirty="0" smtClean="0"/>
              <a:t> identify key information, eliminate answers in multiple choice, cross check check answers where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59D5-4C1B-6047-B308-38EEA2B6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13/02/2016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Practice Problems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CALCULATOR For these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5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Percentages</a:t>
            </a:r>
            <a:endParaRPr lang="en-US" dirty="0"/>
          </a:p>
        </p:txBody>
      </p:sp>
      <p:pic>
        <p:nvPicPr>
          <p:cNvPr id="4" name="Content Placeholder 3" descr="Screen Shot 2016-02-13 at 1.44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b="8083"/>
          <a:stretch>
            <a:fillRect/>
          </a:stretch>
        </p:blipFill>
        <p:spPr>
          <a:xfrm>
            <a:off x="1463040" y="2195421"/>
            <a:ext cx="6196405" cy="3527648"/>
          </a:xfrm>
        </p:spPr>
      </p:pic>
    </p:spTree>
    <p:extLst>
      <p:ext uri="{BB962C8B-B14F-4D97-AF65-F5344CB8AC3E}">
        <p14:creationId xmlns:p14="http://schemas.microsoft.com/office/powerpoint/2010/main" val="52585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25%?</a:t>
            </a:r>
            <a:endParaRPr lang="en-US" dirty="0"/>
          </a:p>
        </p:txBody>
      </p:sp>
      <p:pic>
        <p:nvPicPr>
          <p:cNvPr id="4" name="Content Placeholder 3" descr="Screen Shot 2016-02-13 at 1.44.4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71" b="-37271"/>
          <a:stretch>
            <a:fillRect/>
          </a:stretch>
        </p:blipFill>
        <p:spPr>
          <a:xfrm>
            <a:off x="942625" y="2020067"/>
            <a:ext cx="7302584" cy="3530051"/>
          </a:xfrm>
        </p:spPr>
      </p:pic>
    </p:spTree>
    <p:extLst>
      <p:ext uri="{BB962C8B-B14F-4D97-AF65-F5344CB8AC3E}">
        <p14:creationId xmlns:p14="http://schemas.microsoft.com/office/powerpoint/2010/main" val="6966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and decimals?</a:t>
            </a:r>
            <a:endParaRPr lang="en-US" dirty="0"/>
          </a:p>
        </p:txBody>
      </p:sp>
      <p:pic>
        <p:nvPicPr>
          <p:cNvPr id="4" name="Content Placeholder 3" descr="Screen Shot 2016-02-13 at 1.46.3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0" b="-5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151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step Problem…</a:t>
            </a:r>
            <a:endParaRPr lang="en-US" dirty="0"/>
          </a:p>
        </p:txBody>
      </p:sp>
      <p:pic>
        <p:nvPicPr>
          <p:cNvPr id="4" name="Content Placeholder 3" descr="Screen Shot 2016-02-13 at 1.45.4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32" b="-23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59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ways to calculate 10%</a:t>
            </a:r>
            <a:endParaRPr lang="en-US" dirty="0"/>
          </a:p>
        </p:txBody>
      </p:sp>
      <p:pic>
        <p:nvPicPr>
          <p:cNvPr id="4" name="Content Placeholder 3" descr="Screen Shot 2016-02-13 at 1.47.0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190" b="-36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049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go with those?</a:t>
            </a:r>
          </a:p>
          <a:p>
            <a:r>
              <a:rPr lang="en-US" dirty="0" smtClean="0"/>
              <a:t>Are there any areas you can focus on?</a:t>
            </a:r>
          </a:p>
          <a:p>
            <a:r>
              <a:rPr lang="en-US" dirty="0" smtClean="0"/>
              <a:t>Anything you think you can use in future when you come across similar Questions?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97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</TotalTime>
  <Words>348</Words>
  <Application>Microsoft Macintosh PowerPoint</Application>
  <PresentationFormat>On-screen Show (4:3)</PresentationFormat>
  <Paragraphs>23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Maths Practice Problems - 1</vt:lpstr>
      <vt:lpstr>Percentages</vt:lpstr>
      <vt:lpstr>25%?</vt:lpstr>
      <vt:lpstr>Fractions and decimals?</vt:lpstr>
      <vt:lpstr>Multi step Problem…</vt:lpstr>
      <vt:lpstr>Quick ways to calculate 10%</vt:lpstr>
      <vt:lpstr>Practice?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Practice Problems - 1</dc:title>
  <dc:creator>Danny Monk</dc:creator>
  <cp:lastModifiedBy>Danny Monk</cp:lastModifiedBy>
  <cp:revision>4</cp:revision>
  <dcterms:created xsi:type="dcterms:W3CDTF">2016-02-13T02:42:22Z</dcterms:created>
  <dcterms:modified xsi:type="dcterms:W3CDTF">2016-02-13T03:13:34Z</dcterms:modified>
</cp:coreProperties>
</file>